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72" r:id="rId4"/>
    <p:sldId id="263" r:id="rId5"/>
    <p:sldId id="264" r:id="rId6"/>
    <p:sldId id="265" r:id="rId7"/>
    <p:sldId id="267" r:id="rId8"/>
    <p:sldId id="269" r:id="rId9"/>
    <p:sldId id="271" r:id="rId10"/>
    <p:sldId id="273" r:id="rId11"/>
    <p:sldId id="268" r:id="rId12"/>
  </p:sldIdLst>
  <p:sldSz cx="9144000" cy="5143500" type="screen16x9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F81B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114" y="57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\\106.109.100.27\projects\2014\Samsung\BTL_Promotion\8.IT_School\Presentation\IT-School_vers1-1.jpg"/>
          <p:cNvPicPr>
            <a:picLocks noChangeAspect="1" noChangeArrowheads="1"/>
          </p:cNvPicPr>
          <p:nvPr userDrawn="1"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8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57063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6789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492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936681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0265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4739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473994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86368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3600" y="205979"/>
            <a:ext cx="6553200" cy="613171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1316861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28574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92214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5318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9240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\\106.109.100.27\projects\2014\Samsung\BTL_Promotion\8.IT_School\Presentation\IT-School_vers1-2.jpg"/>
          <p:cNvPicPr>
            <a:picLocks noChangeAspect="1" noChangeArrowheads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9144000" cy="51844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286000" y="205979"/>
            <a:ext cx="6400800" cy="6893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352550"/>
            <a:ext cx="8229600" cy="32420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02AA98-211F-40C2-AA9D-58BCE4328BC3}" type="datetimeFigureOut">
              <a:rPr lang="en-US" smtClean="0"/>
              <a:pPr/>
              <a:t>5/5/2021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286E17-0AA6-41EF-B42B-ADE2BCDEBF0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6651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0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openxmlformats.org/officeDocument/2006/relationships/image" Target="../media/image13.png"/><Relationship Id="rId2" Type="http://schemas.openxmlformats.org/officeDocument/2006/relationships/hyperlink" Target="https://github.com/m4xxx1m/EGE_helper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www.figma.com/file/ehTsTanIL2OgDJGGQZbdze/EGE-helper?node-id=0:1" TargetMode="External"/><Relationship Id="rId5" Type="http://schemas.openxmlformats.org/officeDocument/2006/relationships/image" Target="../media/image12.png"/><Relationship Id="rId4" Type="http://schemas.openxmlformats.org/officeDocument/2006/relationships/hyperlink" Target="https://drive.google.com/file/d/1iTL-710Tl2L84ddwF_AOXiUSXUtEK9Gu/view?usp=sharing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drive.google.com/file/d/1RUH8HNqUsUWgHss_zx8ag_SPoVqHlLbV/view?usp=sharing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1597819"/>
            <a:ext cx="7467600" cy="1102519"/>
          </a:xfrm>
        </p:spPr>
        <p:txBody>
          <a:bodyPr/>
          <a:lstStyle/>
          <a:p>
            <a:pPr algn="l"/>
            <a:r>
              <a:rPr lang="ru-RU" dirty="0" smtClean="0"/>
              <a:t>Индивидуальный проект </a:t>
            </a:r>
            <a:br>
              <a:rPr lang="ru-RU" dirty="0" smtClean="0"/>
            </a:br>
            <a:r>
              <a:rPr lang="ru-RU" dirty="0" smtClean="0">
                <a:solidFill>
                  <a:srgbClr val="FFFF00"/>
                </a:solidFill>
              </a:rPr>
              <a:t>ЕГЭ </a:t>
            </a:r>
            <a:r>
              <a:rPr lang="en-US" dirty="0" smtClean="0">
                <a:solidFill>
                  <a:srgbClr val="FFFF00"/>
                </a:solidFill>
              </a:rPr>
              <a:t>helper</a:t>
            </a:r>
            <a:endParaRPr lang="en-US" dirty="0">
              <a:solidFill>
                <a:srgbClr val="FFFF00"/>
              </a:solidFill>
            </a:endParaRPr>
          </a:p>
        </p:txBody>
      </p:sp>
      <p:sp>
        <p:nvSpPr>
          <p:cNvPr id="5" name="Subtitle 4"/>
          <p:cNvSpPr txBox="1">
            <a:spLocks noGrp="1"/>
          </p:cNvSpPr>
          <p:nvPr>
            <p:ph type="subTitle" idx="1"/>
          </p:nvPr>
        </p:nvSpPr>
        <p:spPr>
          <a:xfrm>
            <a:off x="990600" y="3028950"/>
            <a:ext cx="1828800" cy="15204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Город:</a:t>
            </a:r>
          </a:p>
          <a:p>
            <a:pPr algn="r"/>
            <a:r>
              <a:rPr lang="ru-RU" sz="1600" dirty="0" smtClean="0"/>
              <a:t>Площадка:</a:t>
            </a:r>
            <a:endParaRPr lang="ru-RU" sz="1600" dirty="0" smtClean="0">
              <a:solidFill>
                <a:schemeClr val="bg1"/>
              </a:solidFill>
            </a:endParaRPr>
          </a:p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Учащийся:</a:t>
            </a:r>
          </a:p>
          <a:p>
            <a:pPr algn="r"/>
            <a:r>
              <a:rPr lang="ru-RU" sz="1600" dirty="0" smtClean="0"/>
              <a:t>Преподаватель:</a:t>
            </a:r>
            <a:endParaRPr lang="ru-RU" sz="1600" dirty="0" smtClean="0">
              <a:solidFill>
                <a:schemeClr val="bg1"/>
              </a:solidFill>
            </a:endParaRPr>
          </a:p>
          <a:p>
            <a:pPr algn="r"/>
            <a:r>
              <a:rPr lang="ru-RU" sz="1600" dirty="0" smtClean="0">
                <a:solidFill>
                  <a:schemeClr val="bg1"/>
                </a:solidFill>
              </a:rPr>
              <a:t>Год:</a:t>
            </a:r>
            <a:endParaRPr lang="en-US" sz="1600" dirty="0">
              <a:solidFill>
                <a:schemeClr val="bg1"/>
              </a:solidFill>
            </a:endParaRPr>
          </a:p>
        </p:txBody>
      </p:sp>
      <p:sp>
        <p:nvSpPr>
          <p:cNvPr id="6" name="Subtitle 4"/>
          <p:cNvSpPr txBox="1">
            <a:spLocks/>
          </p:cNvSpPr>
          <p:nvPr/>
        </p:nvSpPr>
        <p:spPr>
          <a:xfrm>
            <a:off x="2895600" y="3028950"/>
            <a:ext cx="3429000" cy="1520416"/>
          </a:xfrm>
          <a:prstGeom prst="rect">
            <a:avLst/>
          </a:prstGeom>
          <a:noFill/>
        </p:spPr>
        <p:txBody>
          <a:bodyPr vert="horz" wrap="square" lIns="91440" tIns="45720" rIns="91440" bIns="45720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Ижевск</a:t>
            </a:r>
          </a:p>
          <a:p>
            <a:pPr lvl="0">
              <a:spcBef>
                <a:spcPct val="20000"/>
              </a:spcBef>
              <a:defRPr/>
            </a:pPr>
            <a:r>
              <a:rPr lang="en-US" sz="1600" dirty="0" smtClean="0">
                <a:solidFill>
                  <a:schemeClr val="bg1"/>
                </a:solidFill>
              </a:rPr>
              <a:t>IT-Cube </a:t>
            </a:r>
            <a:r>
              <a:rPr lang="ru-RU" sz="1600" dirty="0" smtClean="0">
                <a:solidFill>
                  <a:schemeClr val="bg1"/>
                </a:solidFill>
              </a:rPr>
              <a:t>города Ижевск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Иванов Максим</a:t>
            </a:r>
            <a:endParaRPr kumimoji="0" lang="ru-RU" sz="1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lvl="0">
              <a:spcBef>
                <a:spcPct val="20000"/>
              </a:spcBef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Панкратов</a:t>
            </a:r>
            <a:r>
              <a:rPr kumimoji="0" lang="ru-RU" sz="1600" b="0" i="0" u="none" strike="noStrike" kern="1200" cap="none" spc="0" normalizeH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 Д. А.</a:t>
            </a:r>
            <a:endParaRPr kumimoji="0" lang="ru-RU" sz="16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/>
            </a:pPr>
            <a:r>
              <a:rPr kumimoji="0" lang="ru-RU" sz="1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+mn-lt"/>
                <a:ea typeface="+mn-ea"/>
                <a:cs typeface="+mn-cs"/>
              </a:rPr>
              <a:t>2020-2021</a:t>
            </a:r>
            <a:endParaRPr kumimoji="0" lang="en-US" sz="1600" b="0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154603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33350"/>
            <a:ext cx="6400800" cy="689371"/>
          </a:xfrm>
        </p:spPr>
        <p:txBody>
          <a:bodyPr/>
          <a:lstStyle/>
          <a:p>
            <a:r>
              <a:rPr lang="ru-RU" sz="2400" dirty="0" smtClean="0"/>
              <a:t>Возможности для расширения приложения в будущем</a:t>
            </a:r>
            <a:endParaRPr lang="ru-RU" sz="2400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457200" y="1200150"/>
            <a:ext cx="8229600" cy="3394473"/>
          </a:xfrm>
        </p:spPr>
        <p:txBody>
          <a:bodyPr/>
          <a:lstStyle/>
          <a:p>
            <a:r>
              <a:rPr lang="ru-RU" dirty="0" smtClean="0"/>
              <a:t>Уведомления</a:t>
            </a:r>
          </a:p>
          <a:p>
            <a:r>
              <a:rPr lang="ru-RU" dirty="0" smtClean="0"/>
              <a:t>Регистрация и вход</a:t>
            </a:r>
          </a:p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32301492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GitHub логотип PNG">
            <a:hlinkClick r:id="rId2"/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5400" y="2114550"/>
            <a:ext cx="1524000" cy="152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Eldes Security">
            <a:hlinkClick r:id="rId4"/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48075" y="1876425"/>
            <a:ext cx="2000250" cy="2000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Файл:Figma-1-logo.png — Википедия">
            <a:hlinkClick r:id="rId6"/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7000" y="2176742"/>
            <a:ext cx="1866153" cy="13996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Заголовок 1"/>
          <p:cNvSpPr>
            <a:spLocks noGrp="1"/>
          </p:cNvSpPr>
          <p:nvPr>
            <p:ph type="title"/>
          </p:nvPr>
        </p:nvSpPr>
        <p:spPr>
          <a:xfrm>
            <a:off x="1447800" y="57150"/>
            <a:ext cx="6400800" cy="689371"/>
          </a:xfrm>
        </p:spPr>
        <p:txBody>
          <a:bodyPr/>
          <a:lstStyle/>
          <a:p>
            <a:r>
              <a:rPr lang="ru-RU" dirty="0" smtClean="0"/>
              <a:t>Ссылки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658528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362200" y="57150"/>
            <a:ext cx="6400800" cy="689371"/>
          </a:xfrm>
        </p:spPr>
        <p:txBody>
          <a:bodyPr/>
          <a:lstStyle/>
          <a:p>
            <a:pPr algn="l"/>
            <a:r>
              <a:rPr lang="ru-RU" dirty="0" smtClean="0"/>
              <a:t>Цель и актуальность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ru-RU" sz="2400" dirty="0" smtClean="0"/>
              <a:t>Главное, что волнует учеников 10-11 класса – Единый государственный экзамен. От его сдачи зависит дальнейшее поступление в ВУЗ.</a:t>
            </a:r>
          </a:p>
          <a:p>
            <a:pPr marL="0" indent="0">
              <a:buNone/>
            </a:pPr>
            <a:r>
              <a:rPr lang="ru-RU" sz="2400" dirty="0" smtClean="0"/>
              <a:t>Цель моего проекта – создать удобное мобильное приложение для подготовки к тестам ЕГЭ.</a:t>
            </a:r>
            <a:endParaRPr lang="ru-RU" sz="2400" dirty="0"/>
          </a:p>
        </p:txBody>
      </p:sp>
    </p:spTree>
    <p:extLst>
      <p:ext uri="{BB962C8B-B14F-4D97-AF65-F5344CB8AC3E}">
        <p14:creationId xmlns:p14="http://schemas.microsoft.com/office/powerpoint/2010/main" val="153850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7800" y="57150"/>
            <a:ext cx="6400800" cy="689371"/>
          </a:xfrm>
        </p:spPr>
        <p:txBody>
          <a:bodyPr/>
          <a:lstStyle/>
          <a:p>
            <a:r>
              <a:rPr lang="ru-RU" dirty="0" smtClean="0"/>
              <a:t>Задачи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200150"/>
            <a:ext cx="3657600" cy="3810000"/>
          </a:xfrm>
        </p:spPr>
        <p:txBody>
          <a:bodyPr>
            <a:normAutofit/>
          </a:bodyPr>
          <a:lstStyle/>
          <a:p>
            <a:r>
              <a:rPr lang="ru-RU" dirty="0" smtClean="0"/>
              <a:t>Продумывание идеи приложения</a:t>
            </a:r>
          </a:p>
          <a:p>
            <a:r>
              <a:rPr lang="ru-RU" dirty="0" smtClean="0"/>
              <a:t>Создание примерного макета в </a:t>
            </a:r>
            <a:r>
              <a:rPr lang="en-US" dirty="0" err="1" smtClean="0"/>
              <a:t>Figma</a:t>
            </a:r>
            <a:endParaRPr lang="ru-RU" dirty="0" smtClean="0"/>
          </a:p>
          <a:p>
            <a:r>
              <a:rPr lang="ru-RU" dirty="0" smtClean="0"/>
              <a:t>Создание диаграммы классов</a:t>
            </a:r>
          </a:p>
          <a:p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267200" y="1200150"/>
            <a:ext cx="4724400" cy="3810000"/>
          </a:xfrm>
        </p:spPr>
        <p:txBody>
          <a:bodyPr>
            <a:normAutofit/>
          </a:bodyPr>
          <a:lstStyle/>
          <a:p>
            <a:r>
              <a:rPr lang="ru-RU" dirty="0" smtClean="0"/>
              <a:t>Разработка самого приложения параллельно с изучением </a:t>
            </a:r>
            <a:r>
              <a:rPr lang="en-US" dirty="0" smtClean="0"/>
              <a:t>Java</a:t>
            </a:r>
            <a:endParaRPr lang="ru-RU" dirty="0" smtClean="0"/>
          </a:p>
          <a:p>
            <a:r>
              <a:rPr lang="ru-RU" dirty="0" smtClean="0"/>
              <a:t>Наполнение приложения заданиями ЕГЭ, теорией для подготовки</a:t>
            </a:r>
          </a:p>
          <a:p>
            <a:r>
              <a:rPr lang="ru-RU" dirty="0" smtClean="0"/>
              <a:t>Создание презентации проекта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23778535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29779"/>
            <a:ext cx="6400800" cy="689371"/>
          </a:xfrm>
        </p:spPr>
        <p:txBody>
          <a:bodyPr/>
          <a:lstStyle/>
          <a:p>
            <a:pPr algn="l"/>
            <a:r>
              <a:rPr lang="ru-RU" dirty="0" smtClean="0"/>
              <a:t>Возможности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2400" y="1657350"/>
            <a:ext cx="2895600" cy="219280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Решение тестов ЕГЭ</a:t>
            </a:r>
          </a:p>
          <a:p>
            <a:r>
              <a:rPr lang="ru-RU" sz="2400" dirty="0"/>
              <a:t>Отработка конкретных задач </a:t>
            </a:r>
            <a:r>
              <a:rPr lang="ru-RU" sz="2400" dirty="0" smtClean="0"/>
              <a:t>ЕГЭ</a:t>
            </a:r>
            <a:endParaRPr lang="ru-RU" sz="2400" dirty="0"/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08494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188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9" name="Рисунок 8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62800" y="1018798"/>
            <a:ext cx="1849502" cy="3904503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7725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33350"/>
            <a:ext cx="6400800" cy="689371"/>
          </a:xfrm>
        </p:spPr>
        <p:txBody>
          <a:bodyPr/>
          <a:lstStyle/>
          <a:p>
            <a:pPr algn="l"/>
            <a:r>
              <a:rPr lang="ru-RU" dirty="0"/>
              <a:t>Возможности приложения</a:t>
            </a:r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152400" y="2114550"/>
            <a:ext cx="3429000" cy="1024218"/>
          </a:xfrm>
        </p:spPr>
        <p:txBody>
          <a:bodyPr>
            <a:normAutofit/>
          </a:bodyPr>
          <a:lstStyle/>
          <a:p>
            <a:r>
              <a:rPr lang="ru-RU" sz="2400" dirty="0" smtClean="0"/>
              <a:t>Изучение теории</a:t>
            </a:r>
          </a:p>
          <a:p>
            <a:r>
              <a:rPr lang="ru-RU" sz="2400" dirty="0" smtClean="0"/>
              <a:t>Просмотр статистики</a:t>
            </a:r>
          </a:p>
        </p:txBody>
      </p:sp>
      <p:pic>
        <p:nvPicPr>
          <p:cNvPr id="7" name="Рисунок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77000" y="1047750"/>
            <a:ext cx="1892850" cy="39960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0" y="1047750"/>
            <a:ext cx="1892851" cy="3996018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72955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2286000" y="133350"/>
            <a:ext cx="6400800" cy="689371"/>
          </a:xfrm>
        </p:spPr>
        <p:txBody>
          <a:bodyPr/>
          <a:lstStyle/>
          <a:p>
            <a:pPr algn="l"/>
            <a:r>
              <a:rPr lang="ru-RU"/>
              <a:t>Возможности приложения</a:t>
            </a:r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838200" y="1733550"/>
            <a:ext cx="3048000" cy="1981200"/>
          </a:xfrm>
        </p:spPr>
        <p:txBody>
          <a:bodyPr/>
          <a:lstStyle/>
          <a:p>
            <a:r>
              <a:rPr lang="ru-RU" sz="2800" dirty="0" smtClean="0"/>
              <a:t>Отработка заданий, которые пока не получаются</a:t>
            </a:r>
            <a:endParaRPr lang="ru-RU" sz="2800" dirty="0"/>
          </a:p>
        </p:txBody>
      </p:sp>
      <p:pic>
        <p:nvPicPr>
          <p:cNvPr id="4" name="Рисунок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6801" y="1047750"/>
            <a:ext cx="1840832" cy="38862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262004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76200" y="1352550"/>
            <a:ext cx="3124200" cy="1981200"/>
          </a:xfrm>
        </p:spPr>
        <p:txBody>
          <a:bodyPr>
            <a:normAutofit/>
          </a:bodyPr>
          <a:lstStyle/>
          <a:p>
            <a:r>
              <a:rPr lang="ru-RU" sz="2800" dirty="0" smtClean="0"/>
              <a:t>Видео, демонстрирующее работу приложения</a:t>
            </a:r>
            <a:endParaRPr lang="ru-RU" sz="2800" dirty="0"/>
          </a:p>
        </p:txBody>
      </p:sp>
      <p:pic>
        <p:nvPicPr>
          <p:cNvPr id="4" name="ege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38825" r="38757"/>
          <a:stretch/>
        </p:blipFill>
        <p:spPr>
          <a:xfrm>
            <a:off x="3352800" y="39461"/>
            <a:ext cx="2419200" cy="510403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13978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447800" y="57150"/>
            <a:ext cx="6400800" cy="689371"/>
          </a:xfrm>
        </p:spPr>
        <p:txBody>
          <a:bodyPr/>
          <a:lstStyle/>
          <a:p>
            <a:r>
              <a:rPr lang="ru-RU" dirty="0" smtClean="0"/>
              <a:t>Диаграмма классов</a:t>
            </a:r>
            <a:endParaRPr lang="ru-RU" dirty="0"/>
          </a:p>
        </p:txBody>
      </p:sp>
      <p:pic>
        <p:nvPicPr>
          <p:cNvPr id="24" name="Рисунок 23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5858" y="1132047"/>
            <a:ext cx="6244683" cy="3429000"/>
          </a:xfrm>
          <a:prstGeom prst="rect">
            <a:avLst/>
          </a:prstGeom>
          <a:ln>
            <a:noFill/>
          </a:ln>
          <a:effectLst>
            <a:outerShdw blurRad="190500" algn="tl" rotWithShape="0">
              <a:srgbClr val="000000">
                <a:alpha val="70000"/>
              </a:srgbClr>
            </a:outerShdw>
          </a:effectLst>
        </p:spPr>
      </p:pic>
      <p:sp>
        <p:nvSpPr>
          <p:cNvPr id="25" name="TextBox 24"/>
          <p:cNvSpPr txBox="1"/>
          <p:nvPr/>
        </p:nvSpPr>
        <p:spPr>
          <a:xfrm>
            <a:off x="1755869" y="4705350"/>
            <a:ext cx="578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u-RU" dirty="0" smtClean="0">
                <a:hlinkClick r:id="rId2"/>
              </a:rPr>
              <a:t>Нажмите на картинку, чтобы увидеть полную диаграмму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4085617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914400" y="1473994"/>
            <a:ext cx="2590800" cy="3307556"/>
          </a:xfrm>
        </p:spPr>
        <p:txBody>
          <a:bodyPr>
            <a:normAutofit/>
          </a:bodyPr>
          <a:lstStyle/>
          <a:p>
            <a:r>
              <a:rPr lang="en-US" sz="3200" dirty="0"/>
              <a:t>Java</a:t>
            </a:r>
          </a:p>
          <a:p>
            <a:r>
              <a:rPr lang="en-US" sz="3200" dirty="0"/>
              <a:t>XML</a:t>
            </a:r>
          </a:p>
          <a:p>
            <a:r>
              <a:rPr lang="en-US" sz="3200" dirty="0" err="1"/>
              <a:t>Github</a:t>
            </a:r>
            <a:endParaRPr lang="ru-RU" sz="3200" dirty="0"/>
          </a:p>
          <a:p>
            <a:r>
              <a:rPr lang="en-US" sz="3200" dirty="0"/>
              <a:t>SQLite</a:t>
            </a:r>
          </a:p>
          <a:p>
            <a:pPr marL="0" indent="0">
              <a:buNone/>
            </a:pPr>
            <a:endParaRPr lang="ru-RU" sz="3200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3810000" y="1473994"/>
            <a:ext cx="4724400" cy="3307556"/>
          </a:xfrm>
        </p:spPr>
        <p:txBody>
          <a:bodyPr/>
          <a:lstStyle/>
          <a:p>
            <a:r>
              <a:rPr lang="en-US" sz="3200" dirty="0"/>
              <a:t>Shared Preferences</a:t>
            </a:r>
          </a:p>
          <a:p>
            <a:r>
              <a:rPr lang="en-US" sz="3200" dirty="0" err="1"/>
              <a:t>Github</a:t>
            </a:r>
            <a:r>
              <a:rPr lang="en-US" sz="3200" dirty="0"/>
              <a:t> Pages</a:t>
            </a:r>
          </a:p>
          <a:p>
            <a:r>
              <a:rPr lang="en-US" sz="3200" dirty="0" err="1"/>
              <a:t>Figma</a:t>
            </a:r>
            <a:endParaRPr lang="ru-RU" sz="3200" dirty="0"/>
          </a:p>
          <a:p>
            <a:endParaRPr lang="ru-RU" dirty="0"/>
          </a:p>
        </p:txBody>
      </p:sp>
      <p:sp>
        <p:nvSpPr>
          <p:cNvPr id="6" name="Заголовок 1"/>
          <p:cNvSpPr txBox="1">
            <a:spLocks/>
          </p:cNvSpPr>
          <p:nvPr/>
        </p:nvSpPr>
        <p:spPr>
          <a:xfrm>
            <a:off x="2209800" y="57150"/>
            <a:ext cx="6553200" cy="689371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000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dirty="0" smtClean="0"/>
              <a:t>Использованные технологии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98060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294</TotalTime>
  <Words>153</Words>
  <Application>Microsoft Office PowerPoint</Application>
  <PresentationFormat>Экран (16:9)</PresentationFormat>
  <Paragraphs>44</Paragraphs>
  <Slides>11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2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4" baseType="lpstr">
      <vt:lpstr>Arial</vt:lpstr>
      <vt:lpstr>Calibri</vt:lpstr>
      <vt:lpstr>Office Theme</vt:lpstr>
      <vt:lpstr>Индивидуальный проект  ЕГЭ helper</vt:lpstr>
      <vt:lpstr>Цель и актуальность</vt:lpstr>
      <vt:lpstr>Задачи</vt:lpstr>
      <vt:lpstr>Возможности приложения</vt:lpstr>
      <vt:lpstr>Возможности приложения</vt:lpstr>
      <vt:lpstr>Возможности приложения</vt:lpstr>
      <vt:lpstr>Презентация PowerPoint</vt:lpstr>
      <vt:lpstr>Диаграмма классов</vt:lpstr>
      <vt:lpstr>Презентация PowerPoint</vt:lpstr>
      <vt:lpstr>Возможности для расширения приложения в будущем</vt:lpstr>
      <vt:lpstr>Ссылки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Максим Иванов</dc:creator>
  <cp:lastModifiedBy>Максим Иванов</cp:lastModifiedBy>
  <cp:revision>37</cp:revision>
  <dcterms:created xsi:type="dcterms:W3CDTF">2014-12-09T14:15:18Z</dcterms:created>
  <dcterms:modified xsi:type="dcterms:W3CDTF">2021-05-05T16:15:12Z</dcterms:modified>
</cp:coreProperties>
</file>

<file path=docProps/thumbnail.jpeg>
</file>